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99392"/>
            <a:ext cx="9036496" cy="695739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Ассоциативные (корпоративные) формы предпринимательства и некоммерческие организации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Экран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Ассоциативные (корпоративные) формы предпринимательства и некоммерческие организации 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Ассоциативные (корпоративные) формы предпринимательства и некоммерческие организации </dc:title>
  <dc:creator>User</dc:creator>
  <cp:lastModifiedBy>Пользователь Windows</cp:lastModifiedBy>
  <cp:revision>1</cp:revision>
  <dcterms:created xsi:type="dcterms:W3CDTF">2020-11-07T09:03:53Z</dcterms:created>
  <dcterms:modified xsi:type="dcterms:W3CDTF">2020-11-07T09:06:03Z</dcterms:modified>
</cp:coreProperties>
</file>